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32"/>
  </p:notesMasterIdLst>
  <p:sldIdLst>
    <p:sldId id="281" r:id="rId5"/>
    <p:sldId id="282"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6" r:id="rId19"/>
    <p:sldId id="297" r:id="rId20"/>
    <p:sldId id="298" r:id="rId21"/>
    <p:sldId id="299" r:id="rId22"/>
    <p:sldId id="301" r:id="rId23"/>
    <p:sldId id="302" r:id="rId24"/>
    <p:sldId id="303" r:id="rId25"/>
    <p:sldId id="304" r:id="rId26"/>
    <p:sldId id="305" r:id="rId27"/>
    <p:sldId id="306" r:id="rId28"/>
    <p:sldId id="309" r:id="rId29"/>
    <p:sldId id="307" r:id="rId30"/>
    <p:sldId id="308" r:id="rId31"/>
  </p:sldIdLst>
  <p:sldSz cx="9144000" cy="5143500" type="screen16x9"/>
  <p:notesSz cx="6858000" cy="9144000"/>
  <p:defaultText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F1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1898" autoAdjust="0"/>
  </p:normalViewPr>
  <p:slideViewPr>
    <p:cSldViewPr snapToGrid="0" snapToObjects="1" showGuides="1">
      <p:cViewPr>
        <p:scale>
          <a:sx n="60" d="100"/>
          <a:sy n="60" d="100"/>
        </p:scale>
        <p:origin x="1710" y="22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FFBDD7-A652-3445-A411-AC6297B6EDB0}" type="datetimeFigureOut">
              <a:rPr lang="en-US"/>
              <a:t>9/13/2021</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AE5163-76D6-0846-B4A7-CD6FB6DB9683}" type="slidenum">
              <a:rPr/>
              <a:t>‹#›</a:t>
            </a:fld>
            <a:endParaRPr lang="nl-NL"/>
          </a:p>
        </p:txBody>
      </p:sp>
    </p:spTree>
    <p:extLst>
      <p:ext uri="{BB962C8B-B14F-4D97-AF65-F5344CB8AC3E}">
        <p14:creationId xmlns:p14="http://schemas.microsoft.com/office/powerpoint/2010/main" val="2417971740"/>
      </p:ext>
    </p:extLst>
  </p:cSld>
  <p:clrMap bg1="lt1" tx1="dk1" bg2="lt2" tx2="dk2" accent1="accent1" accent2="accent2" accent3="accent3" accent4="accent4" accent5="accent5" accent6="accent6" hlink="hlink" folHlink="folHlink"/>
  <p:notesStyle>
    <a:lvl1pPr marL="0" algn="l" defTabSz="685663" rtl="0" eaLnBrk="1" latinLnBrk="0" hangingPunct="1">
      <a:defRPr sz="900" kern="1200">
        <a:solidFill>
          <a:schemeClr val="tx1"/>
        </a:solidFill>
        <a:latin typeface="+mn-lt"/>
        <a:ea typeface="+mn-ea"/>
        <a:cs typeface="+mn-cs"/>
      </a:defRPr>
    </a:lvl1pPr>
    <a:lvl2pPr marL="342831" algn="l" defTabSz="685663" rtl="0" eaLnBrk="1" latinLnBrk="0" hangingPunct="1">
      <a:defRPr sz="900" kern="1200">
        <a:solidFill>
          <a:schemeClr val="tx1"/>
        </a:solidFill>
        <a:latin typeface="+mn-lt"/>
        <a:ea typeface="+mn-ea"/>
        <a:cs typeface="+mn-cs"/>
      </a:defRPr>
    </a:lvl2pPr>
    <a:lvl3pPr marL="685663" algn="l" defTabSz="685663" rtl="0" eaLnBrk="1" latinLnBrk="0" hangingPunct="1">
      <a:defRPr sz="900" kern="1200">
        <a:solidFill>
          <a:schemeClr val="tx1"/>
        </a:solidFill>
        <a:latin typeface="+mn-lt"/>
        <a:ea typeface="+mn-ea"/>
        <a:cs typeface="+mn-cs"/>
      </a:defRPr>
    </a:lvl3pPr>
    <a:lvl4pPr marL="1028494" algn="l" defTabSz="685663" rtl="0" eaLnBrk="1" latinLnBrk="0" hangingPunct="1">
      <a:defRPr sz="900" kern="1200">
        <a:solidFill>
          <a:schemeClr val="tx1"/>
        </a:solidFill>
        <a:latin typeface="+mn-lt"/>
        <a:ea typeface="+mn-ea"/>
        <a:cs typeface="+mn-cs"/>
      </a:defRPr>
    </a:lvl4pPr>
    <a:lvl5pPr marL="1371326" algn="l" defTabSz="685663" rtl="0" eaLnBrk="1" latinLnBrk="0" hangingPunct="1">
      <a:defRPr sz="900" kern="1200">
        <a:solidFill>
          <a:schemeClr val="tx1"/>
        </a:solidFill>
        <a:latin typeface="+mn-lt"/>
        <a:ea typeface="+mn-ea"/>
        <a:cs typeface="+mn-cs"/>
      </a:defRPr>
    </a:lvl5pPr>
    <a:lvl6pPr marL="1714157" algn="l" defTabSz="685663" rtl="0" eaLnBrk="1" latinLnBrk="0" hangingPunct="1">
      <a:defRPr sz="900" kern="1200">
        <a:solidFill>
          <a:schemeClr val="tx1"/>
        </a:solidFill>
        <a:latin typeface="+mn-lt"/>
        <a:ea typeface="+mn-ea"/>
        <a:cs typeface="+mn-cs"/>
      </a:defRPr>
    </a:lvl6pPr>
    <a:lvl7pPr marL="2056989" algn="l" defTabSz="685663" rtl="0" eaLnBrk="1" latinLnBrk="0" hangingPunct="1">
      <a:defRPr sz="900" kern="1200">
        <a:solidFill>
          <a:schemeClr val="tx1"/>
        </a:solidFill>
        <a:latin typeface="+mn-lt"/>
        <a:ea typeface="+mn-ea"/>
        <a:cs typeface="+mn-cs"/>
      </a:defRPr>
    </a:lvl7pPr>
    <a:lvl8pPr marL="2399820" algn="l" defTabSz="685663" rtl="0" eaLnBrk="1" latinLnBrk="0" hangingPunct="1">
      <a:defRPr sz="900" kern="1200">
        <a:solidFill>
          <a:schemeClr val="tx1"/>
        </a:solidFill>
        <a:latin typeface="+mn-lt"/>
        <a:ea typeface="+mn-ea"/>
        <a:cs typeface="+mn-cs"/>
      </a:defRPr>
    </a:lvl8pPr>
    <a:lvl9pPr marL="2742651" algn="l" defTabSz="68566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AE5163-76D6-0846-B4A7-CD6FB6DB9683}" type="slidenum">
              <a:rPr lang="en-US" smtClean="0"/>
              <a:t>8</a:t>
            </a:fld>
            <a:endParaRPr lang="en-US"/>
          </a:p>
        </p:txBody>
      </p:sp>
    </p:spTree>
    <p:extLst>
      <p:ext uri="{BB962C8B-B14F-4D97-AF65-F5344CB8AC3E}">
        <p14:creationId xmlns:p14="http://schemas.microsoft.com/office/powerpoint/2010/main" val="44686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statement begins in the singular, but drifts into the plural. The following sentence is incorrect: An information manager needs to know whether they are doing their job properly. The easiest solution to this problem is to make both the subject and verb </a:t>
            </a:r>
            <a:r>
              <a:rPr lang="en-US" dirty="0" err="1" smtClean="0"/>
              <a:t>plura</a:t>
            </a:r>
            <a:r>
              <a:rPr lang="en-US" dirty="0" smtClean="0"/>
              <a:t>: </a:t>
            </a:r>
            <a:r>
              <a:rPr lang="en-US" dirty="0" err="1" smtClean="0"/>
              <a:t>lmanagers</a:t>
            </a:r>
            <a:r>
              <a:rPr lang="en-US" dirty="0" smtClean="0"/>
              <a:t> need to know whether they are doing their jobs properly.</a:t>
            </a:r>
            <a:endParaRPr lang="en-US" dirty="0"/>
          </a:p>
        </p:txBody>
      </p:sp>
      <p:sp>
        <p:nvSpPr>
          <p:cNvPr id="4" name="Slide Number Placeholder 3"/>
          <p:cNvSpPr>
            <a:spLocks noGrp="1"/>
          </p:cNvSpPr>
          <p:nvPr>
            <p:ph type="sldNum" sz="quarter" idx="10"/>
          </p:nvPr>
        </p:nvSpPr>
        <p:spPr/>
        <p:txBody>
          <a:bodyPr/>
          <a:lstStyle/>
          <a:p>
            <a:fld id="{51AE5163-76D6-0846-B4A7-CD6FB6DB9683}" type="slidenum">
              <a:rPr lang="en-US" smtClean="0"/>
              <a:t>10</a:t>
            </a:fld>
            <a:endParaRPr lang="en-US"/>
          </a:p>
        </p:txBody>
      </p:sp>
    </p:spTree>
    <p:extLst>
      <p:ext uri="{BB962C8B-B14F-4D97-AF65-F5344CB8AC3E}">
        <p14:creationId xmlns:p14="http://schemas.microsoft.com/office/powerpoint/2010/main" val="4290576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sentence should expand and develop the statement, explaining its significance to the question in general. This opening statement and amplification should then be followed by evidence to support the argument being made. You should provide illustrative examples which are discussed as an explanation of the central idea. Alternatively you can quote a source that supports your argument. The last sentence of a paragraph should round off the consideration of the topic in some way. It may also contain some statement which links it to the one which follows. </a:t>
            </a:r>
          </a:p>
          <a:p>
            <a:r>
              <a:rPr lang="en-US" dirty="0" smtClean="0"/>
              <a:t>1. opening topic sentence, i.e. main point given 2. explanation of topic sentence 3. supporting sentences that explain its significance 4. discussion of examples or evidence (citing authorities; drawing on empirical evidence, i.e. research carried out by others or, in the case of a dissertation, you; drawing on your own experience, for example from placement) 5. concluding sentence </a:t>
            </a:r>
            <a:endParaRPr lang="en-US" dirty="0"/>
          </a:p>
        </p:txBody>
      </p:sp>
      <p:sp>
        <p:nvSpPr>
          <p:cNvPr id="4" name="Slide Number Placeholder 3"/>
          <p:cNvSpPr>
            <a:spLocks noGrp="1"/>
          </p:cNvSpPr>
          <p:nvPr>
            <p:ph type="sldNum" sz="quarter" idx="10"/>
          </p:nvPr>
        </p:nvSpPr>
        <p:spPr/>
        <p:txBody>
          <a:bodyPr/>
          <a:lstStyle/>
          <a:p>
            <a:fld id="{51AE5163-76D6-0846-B4A7-CD6FB6DB9683}" type="slidenum">
              <a:rPr lang="en-US" smtClean="0"/>
              <a:t>15</a:t>
            </a:fld>
            <a:endParaRPr lang="en-US"/>
          </a:p>
        </p:txBody>
      </p:sp>
    </p:spTree>
    <p:extLst>
      <p:ext uri="{BB962C8B-B14F-4D97-AF65-F5344CB8AC3E}">
        <p14:creationId xmlns:p14="http://schemas.microsoft.com/office/powerpoint/2010/main" val="508860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Young man – 13-17;youth</a:t>
            </a:r>
            <a:r>
              <a:rPr lang="en-US" baseline="0" dirty="0" smtClean="0"/>
              <a:t>, </a:t>
            </a:r>
            <a:r>
              <a:rPr lang="en-US" baseline="0" dirty="0" err="1" smtClean="0"/>
              <a:t>malde</a:t>
            </a:r>
            <a:r>
              <a:rPr lang="en-US" baseline="0" dirty="0" smtClean="0"/>
              <a:t> </a:t>
            </a:r>
            <a:r>
              <a:rPr lang="en-US" baseline="0" dirty="0" err="1" smtClean="0"/>
              <a:t>adolscent</a:t>
            </a:r>
            <a:endParaRPr lang="en-US" dirty="0" smtClean="0"/>
          </a:p>
        </p:txBody>
      </p:sp>
      <p:sp>
        <p:nvSpPr>
          <p:cNvPr id="4" name="Slide Number Placeholder 3"/>
          <p:cNvSpPr>
            <a:spLocks noGrp="1"/>
          </p:cNvSpPr>
          <p:nvPr>
            <p:ph type="sldNum" sz="quarter" idx="10"/>
          </p:nvPr>
        </p:nvSpPr>
        <p:spPr/>
        <p:txBody>
          <a:bodyPr/>
          <a:lstStyle/>
          <a:p>
            <a:fld id="{51AE5163-76D6-0846-B4A7-CD6FB6DB9683}" type="slidenum">
              <a:rPr lang="en-US" smtClean="0"/>
              <a:t>19</a:t>
            </a:fld>
            <a:endParaRPr lang="en-US"/>
          </a:p>
        </p:txBody>
      </p:sp>
    </p:spTree>
    <p:extLst>
      <p:ext uri="{BB962C8B-B14F-4D97-AF65-F5344CB8AC3E}">
        <p14:creationId xmlns:p14="http://schemas.microsoft.com/office/powerpoint/2010/main" val="31421282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4.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4.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AB4C103-5469-954E-8BF5-7BFB409CA964}"/>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907060"/>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3000" y="1077914"/>
            <a:ext cx="7089900" cy="1099852"/>
          </a:xfrm>
        </p:spPr>
        <p:txBody>
          <a:bodyPr anchor="t" anchorCtr="0"/>
          <a:lstStyle>
            <a:lvl1pPr algn="l">
              <a:lnSpc>
                <a:spcPts val="3800"/>
              </a:lnSpc>
              <a:defRPr sz="3800" b="0"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 </a:t>
            </a:r>
            <a:br>
              <a:rPr lang="en-GB" noProof="0"/>
            </a:br>
            <a:r>
              <a:rPr lang="en-GB" noProof="0"/>
              <a:t>up to two lines</a:t>
            </a:r>
          </a:p>
        </p:txBody>
      </p:sp>
      <p:sp>
        <p:nvSpPr>
          <p:cNvPr id="3" name="Subtitle 2"/>
          <p:cNvSpPr>
            <a:spLocks noGrp="1"/>
          </p:cNvSpPr>
          <p:nvPr>
            <p:ph type="subTitle" idx="1" hasCustomPrompt="1"/>
          </p:nvPr>
        </p:nvSpPr>
        <p:spPr>
          <a:xfrm>
            <a:off x="872999" y="2177765"/>
            <a:ext cx="7089901"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606506"/>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681119"/>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79763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96425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9A7FAD5-1828-0848-8D63-A661E2CF56DA}"/>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7918450" y="4739979"/>
            <a:ext cx="1003678" cy="324145"/>
          </a:xfrm>
          <a:prstGeom prst="rect">
            <a:avLst/>
          </a:prstGeom>
        </p:spPr>
      </p:pic>
      <p:pic>
        <p:nvPicPr>
          <p:cNvPr id="11" name="Graphic 10">
            <a:extLst>
              <a:ext uri="{FF2B5EF4-FFF2-40B4-BE49-F238E27FC236}">
                <a16:creationId xmlns:a16="http://schemas.microsoft.com/office/drawing/2014/main" id="{A256CAB5-E399-6F4E-B8E7-5B247BC90B9F}"/>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584647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with image">
    <p:bg>
      <p:bgPr>
        <a:solidFill>
          <a:srgbClr val="E2F1FC"/>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5B5A68A-9A48-0C46-91C7-C3832C2BA3B9}"/>
              </a:ext>
            </a:extLst>
          </p:cNvPr>
          <p:cNvPicPr>
            <a:picLocks noChangeAspect="1"/>
          </p:cNvPicPr>
          <p:nvPr userDrawn="1"/>
        </p:nvPicPr>
        <p:blipFill>
          <a:blip r:embed="rId2"/>
          <a:stretch>
            <a:fillRect/>
          </a:stretch>
        </p:blipFill>
        <p:spPr>
          <a:xfrm>
            <a:off x="2629" y="0"/>
            <a:ext cx="9141372" cy="5143500"/>
          </a:xfrm>
          <a:prstGeom prst="rect">
            <a:avLst/>
          </a:prstGeom>
        </p:spPr>
      </p:pic>
      <p:pic>
        <p:nvPicPr>
          <p:cNvPr id="15" name="Picture 14">
            <a:extLst>
              <a:ext uri="{FF2B5EF4-FFF2-40B4-BE49-F238E27FC236}">
                <a16:creationId xmlns:a16="http://schemas.microsoft.com/office/drawing/2014/main" id="{7249B4CB-FF61-9949-9B6C-2C1DB8CC14DB}"/>
              </a:ext>
            </a:extLst>
          </p:cNvPr>
          <p:cNvPicPr>
            <a:picLocks noChangeAspect="1"/>
          </p:cNvPicPr>
          <p:nvPr userDrawn="1"/>
        </p:nvPicPr>
        <p:blipFill>
          <a:blip r:embed="rId2"/>
          <a:stretch>
            <a:fillRect/>
          </a:stretch>
        </p:blipFill>
        <p:spPr>
          <a:xfrm>
            <a:off x="2629"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p>
            <a:r>
              <a:rPr lang="en-GB" noProof="0" dirty="0"/>
              <a:t>Title one line</a:t>
            </a:r>
          </a:p>
        </p:txBody>
      </p:sp>
      <p:sp>
        <p:nvSpPr>
          <p:cNvPr id="11" name="Content Placeholder 10">
            <a:extLst>
              <a:ext uri="{FF2B5EF4-FFF2-40B4-BE49-F238E27FC236}">
                <a16:creationId xmlns:a16="http://schemas.microsoft.com/office/drawing/2014/main" id="{5DFE607D-AAFB-2040-9849-BDE26B942BBE}"/>
              </a:ext>
            </a:extLst>
          </p:cNvPr>
          <p:cNvSpPr>
            <a:spLocks noGrp="1"/>
          </p:cNvSpPr>
          <p:nvPr>
            <p:ph sz="quarter" idx="14" hasCustomPrompt="1"/>
          </p:nvPr>
        </p:nvSpPr>
        <p:spPr>
          <a:xfrm>
            <a:off x="1169989" y="1484484"/>
            <a:ext cx="7002462" cy="3031256"/>
          </a:xfrm>
        </p:spPr>
        <p:txBody>
          <a:bodyPr/>
          <a:lstStyle/>
          <a:p>
            <a:pPr lvl="0"/>
            <a:r>
              <a:rPr lang="en-GB" noProof="0" dirty="0"/>
              <a:t>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cxnSp>
        <p:nvCxnSpPr>
          <p:cNvPr id="10" name="Straight Connector 9">
            <a:extLst>
              <a:ext uri="{FF2B5EF4-FFF2-40B4-BE49-F238E27FC236}">
                <a16:creationId xmlns:a16="http://schemas.microsoft.com/office/drawing/2014/main" id="{E8B5BBBC-48DE-D445-8E65-4EA81EBCA951}"/>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dirty="0"/>
          </a:p>
        </p:txBody>
      </p:sp>
      <p:sp>
        <p:nvSpPr>
          <p:cNvPr id="13"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0">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dirty="0"/>
              <a:t>Subtitle</a:t>
            </a:r>
          </a:p>
        </p:txBody>
      </p:sp>
      <p:pic>
        <p:nvPicPr>
          <p:cNvPr id="8" name="Graphic 7">
            <a:extLst>
              <a:ext uri="{FF2B5EF4-FFF2-40B4-BE49-F238E27FC236}">
                <a16:creationId xmlns:a16="http://schemas.microsoft.com/office/drawing/2014/main" id="{52DB29F2-D6D0-4B49-9FA3-1A9AE38AB406}"/>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3785411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with images">
    <p:bg>
      <p:bgPr>
        <a:solidFill>
          <a:srgbClr val="E2F1FC"/>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5F6850-D164-254A-8860-8A551BA94413}"/>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dirty="0"/>
              <a:t>Title one line</a:t>
            </a:r>
          </a:p>
        </p:txBody>
      </p:sp>
      <p:sp>
        <p:nvSpPr>
          <p:cNvPr id="8" name="Content Placeholder 7">
            <a:extLst>
              <a:ext uri="{FF2B5EF4-FFF2-40B4-BE49-F238E27FC236}">
                <a16:creationId xmlns:a16="http://schemas.microsoft.com/office/drawing/2014/main" id="{4F4860E1-64F3-7E48-AA60-BB896487396F}"/>
              </a:ext>
            </a:extLst>
          </p:cNvPr>
          <p:cNvSpPr>
            <a:spLocks noGrp="1"/>
          </p:cNvSpPr>
          <p:nvPr>
            <p:ph sz="quarter" idx="17" hasCustomPrompt="1"/>
          </p:nvPr>
        </p:nvSpPr>
        <p:spPr>
          <a:xfrm>
            <a:off x="1170000" y="1077746"/>
            <a:ext cx="3402000" cy="3437994"/>
          </a:xfrm>
        </p:spPr>
        <p:txBody>
          <a:bodyPr/>
          <a:lstStyle/>
          <a:p>
            <a:pPr lvl="0"/>
            <a:r>
              <a:rPr lang="en-GB" noProof="0" dirty="0"/>
              <a:t>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 name="Content Placeholder 2">
            <a:extLst>
              <a:ext uri="{FF2B5EF4-FFF2-40B4-BE49-F238E27FC236}">
                <a16:creationId xmlns:a16="http://schemas.microsoft.com/office/drawing/2014/main" id="{EF248606-2954-9F46-8105-2E84A6CBB096}"/>
              </a:ext>
            </a:extLst>
          </p:cNvPr>
          <p:cNvSpPr>
            <a:spLocks noGrp="1"/>
          </p:cNvSpPr>
          <p:nvPr>
            <p:ph sz="quarter" idx="18" hasCustomPrompt="1"/>
          </p:nvPr>
        </p:nvSpPr>
        <p:spPr>
          <a:xfrm>
            <a:off x="4752582" y="1082227"/>
            <a:ext cx="3419868" cy="3437994"/>
          </a:xfrm>
        </p:spPr>
        <p:txBody>
          <a:bodyPr/>
          <a:lstStyle/>
          <a:p>
            <a:pPr lvl="0"/>
            <a:r>
              <a:rPr lang="en-GB" noProof="0" dirty="0"/>
              <a:t>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cxnSp>
        <p:nvCxnSpPr>
          <p:cNvPr id="11" name="Straight Connector 10">
            <a:extLst>
              <a:ext uri="{FF2B5EF4-FFF2-40B4-BE49-F238E27FC236}">
                <a16:creationId xmlns:a16="http://schemas.microsoft.com/office/drawing/2014/main" id="{94920172-B76C-5A46-A28E-06AEF38BC383}"/>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dirty="0"/>
          </a:p>
        </p:txBody>
      </p:sp>
      <p:pic>
        <p:nvPicPr>
          <p:cNvPr id="12" name="Graphic 11">
            <a:extLst>
              <a:ext uri="{FF2B5EF4-FFF2-40B4-BE49-F238E27FC236}">
                <a16:creationId xmlns:a16="http://schemas.microsoft.com/office/drawing/2014/main" id="{CB2FAEF3-C7E5-D74A-81E3-E06679249556}"/>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78360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with images">
    <p:bg>
      <p:bgPr>
        <a:solidFill>
          <a:srgbClr val="E2F1FC"/>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894DD4A-E7E6-894A-B2D9-916BA6F7F52C}"/>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lvl1pPr>
              <a:defRPr sz="3800"/>
            </a:lvl1pPr>
          </a:lstStyle>
          <a:p>
            <a:r>
              <a:rPr lang="en-GB" noProof="0" dirty="0"/>
              <a:t>Title one line</a:t>
            </a:r>
          </a:p>
        </p:txBody>
      </p:sp>
      <p:sp>
        <p:nvSpPr>
          <p:cNvPr id="11" name="Content Placeholder 10">
            <a:extLst>
              <a:ext uri="{FF2B5EF4-FFF2-40B4-BE49-F238E27FC236}">
                <a16:creationId xmlns:a16="http://schemas.microsoft.com/office/drawing/2014/main" id="{5DFE607D-AAFB-2040-9849-BDE26B942BBE}"/>
              </a:ext>
            </a:extLst>
          </p:cNvPr>
          <p:cNvSpPr>
            <a:spLocks noGrp="1"/>
          </p:cNvSpPr>
          <p:nvPr>
            <p:ph sz="quarter" idx="14" hasCustomPrompt="1"/>
          </p:nvPr>
        </p:nvSpPr>
        <p:spPr>
          <a:xfrm>
            <a:off x="1169988" y="1484484"/>
            <a:ext cx="3402013" cy="3031256"/>
          </a:xfrm>
        </p:spPr>
        <p:txBody>
          <a:bodyPr/>
          <a:lstStyle/>
          <a:p>
            <a:pPr lvl="0"/>
            <a:r>
              <a:rPr lang="en-GB" noProof="0"/>
              <a:t>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7">
            <a:extLst>
              <a:ext uri="{FF2B5EF4-FFF2-40B4-BE49-F238E27FC236}">
                <a16:creationId xmlns:a16="http://schemas.microsoft.com/office/drawing/2014/main" id="{9FC1C21E-5DEB-2142-BD20-E336637C0EB9}"/>
              </a:ext>
            </a:extLst>
          </p:cNvPr>
          <p:cNvSpPr>
            <a:spLocks noGrp="1"/>
          </p:cNvSpPr>
          <p:nvPr>
            <p:ph sz="quarter" idx="15" hasCustomPrompt="1"/>
          </p:nvPr>
        </p:nvSpPr>
        <p:spPr>
          <a:xfrm>
            <a:off x="4751388" y="1484484"/>
            <a:ext cx="3420269" cy="3031256"/>
          </a:xfrm>
        </p:spPr>
        <p:txBody>
          <a:bodyPr/>
          <a:lstStyle/>
          <a:p>
            <a:pPr lvl="0"/>
            <a:r>
              <a:rPr lang="en-GB" noProof="0" dirty="0"/>
              <a:t>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cxnSp>
        <p:nvCxnSpPr>
          <p:cNvPr id="13" name="Straight Connector 12">
            <a:extLst>
              <a:ext uri="{FF2B5EF4-FFF2-40B4-BE49-F238E27FC236}">
                <a16:creationId xmlns:a16="http://schemas.microsoft.com/office/drawing/2014/main" id="{ACFACFB4-7665-FA4B-83A4-18C18AAF7A4B}"/>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4"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1303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dirty="0"/>
          </a:p>
        </p:txBody>
      </p:sp>
      <p:sp>
        <p:nvSpPr>
          <p:cNvPr id="15"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1">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dirty="0"/>
              <a:t>Subtitle</a:t>
            </a:r>
          </a:p>
        </p:txBody>
      </p:sp>
      <p:pic>
        <p:nvPicPr>
          <p:cNvPr id="9" name="Graphic 8">
            <a:extLst>
              <a:ext uri="{FF2B5EF4-FFF2-40B4-BE49-F238E27FC236}">
                <a16:creationId xmlns:a16="http://schemas.microsoft.com/office/drawing/2014/main" id="{F107A49A-6505-FD45-9462-9874924C155B}"/>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588063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pag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7EBFCD3-97D1-F848-9EEF-F9935718C6B0}"/>
              </a:ext>
            </a:extLst>
          </p:cNvPr>
          <p:cNvPicPr>
            <a:picLocks noChangeAspect="1"/>
          </p:cNvPicPr>
          <p:nvPr userDrawn="1"/>
        </p:nvPicPr>
        <p:blipFill>
          <a:blip r:embed="rId3"/>
          <a:stretch>
            <a:fillRect/>
          </a:stretch>
        </p:blipFill>
        <p:spPr>
          <a:xfrm>
            <a:off x="2628" y="0"/>
            <a:ext cx="9141372" cy="5143500"/>
          </a:xfrm>
          <a:prstGeom prst="rect">
            <a:avLst/>
          </a:prstGeom>
        </p:spPr>
      </p:pic>
      <p:sp>
        <p:nvSpPr>
          <p:cNvPr id="6"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1303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dirty="0"/>
          </a:p>
        </p:txBody>
      </p:sp>
      <p:pic>
        <p:nvPicPr>
          <p:cNvPr id="5" name="Graphic 4">
            <a:extLst>
              <a:ext uri="{FF2B5EF4-FFF2-40B4-BE49-F238E27FC236}">
                <a16:creationId xmlns:a16="http://schemas.microsoft.com/office/drawing/2014/main" id="{F5543C3D-F5E7-8C42-B602-4A4CD98400B8}"/>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779127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888F0B0-85B3-0A49-B025-9CF0C95DCB25}"/>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7918450" y="4739979"/>
            <a:ext cx="1003678" cy="324145"/>
          </a:xfrm>
          <a:prstGeom prst="rect">
            <a:avLst/>
          </a:prstGeom>
        </p:spPr>
      </p:pic>
      <p:pic>
        <p:nvPicPr>
          <p:cNvPr id="4" name="Graphic 3">
            <a:extLst>
              <a:ext uri="{FF2B5EF4-FFF2-40B4-BE49-F238E27FC236}">
                <a16:creationId xmlns:a16="http://schemas.microsoft.com/office/drawing/2014/main" id="{53A1AC8F-1519-604F-86FE-850F96AEE3A2}"/>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706163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A58C9EE-77A6-1643-A593-69C3F77002DB}"/>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7918450" y="4739979"/>
            <a:ext cx="1003678" cy="324145"/>
          </a:xfrm>
          <a:prstGeom prst="rect">
            <a:avLst/>
          </a:prstGeom>
        </p:spPr>
      </p:pic>
      <p:pic>
        <p:nvPicPr>
          <p:cNvPr id="4" name="Graphic 3">
            <a:extLst>
              <a:ext uri="{FF2B5EF4-FFF2-40B4-BE49-F238E27FC236}">
                <a16:creationId xmlns:a16="http://schemas.microsoft.com/office/drawing/2014/main" id="{63C89A3F-6F76-5943-8B6B-24E593BF8EBD}"/>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42249606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3796EA1-954C-B943-91F5-6513BE9F79AB}"/>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75C64919-5BBE-4F4E-9E71-A2CC78F4CCF4}"/>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353118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0361675-C609-F54E-B9F6-9DF359DC4F1B}"/>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2BA26B0F-DA60-D84A-BF74-8D64B2FFF8C8}"/>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4086673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isure &amp;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C64EACD-4EE2-7F4A-8E76-313A123FC0F6}"/>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FFA87760-CC5D-BA43-917F-0EB79C18A88C}"/>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322084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672CEE6-F2AF-064E-B2C8-45F0CBD80F3A}"/>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5BDCB2BF-9EE2-954D-BA3A-8E2DDCFD3A81}"/>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10260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1FB2D3C-9153-3240-A716-8FB099FA7B1A}"/>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dirty="0"/>
              <a:t>Title</a:t>
            </a:r>
            <a:br>
              <a:rPr lang="en-GB" noProof="0" dirty="0"/>
            </a:br>
            <a:r>
              <a:rPr lang="en-GB" noProof="0" dirty="0"/>
              <a:t>up to two lines</a:t>
            </a:r>
          </a:p>
        </p:txBody>
      </p:sp>
      <p:sp>
        <p:nvSpPr>
          <p:cNvPr id="3"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dirty="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851C908-D0E3-BD4A-B497-F30655A440FB}"/>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7918450" y="4739979"/>
            <a:ext cx="1003678" cy="324145"/>
          </a:xfrm>
          <a:prstGeom prst="rect">
            <a:avLst/>
          </a:prstGeom>
        </p:spPr>
      </p:pic>
      <p:pic>
        <p:nvPicPr>
          <p:cNvPr id="13" name="Graphic 12">
            <a:extLst>
              <a:ext uri="{FF2B5EF4-FFF2-40B4-BE49-F238E27FC236}">
                <a16:creationId xmlns:a16="http://schemas.microsoft.com/office/drawing/2014/main" id="{05BFA6F8-7041-2147-A477-1DFC4B09DD5D}"/>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453575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BD20B08-3CE2-4F46-AF21-9D2FE7284544}"/>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9A26BAD8-A50B-4C43-96C0-E16CF11BEC4B}"/>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2067747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72322D6-EDE7-2140-B372-5A142AF0DBE3}"/>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466B5155-2C0B-CA4D-8976-6F04DCB87F87}"/>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4816675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E0F9ADC-5635-7B4E-85AE-CAB386F72BA8}"/>
              </a:ext>
            </a:extLst>
          </p:cNvPr>
          <p:cNvPicPr>
            <a:picLocks noChangeAspect="1"/>
          </p:cNvPicPr>
          <p:nvPr userDrawn="1"/>
        </p:nvPicPr>
        <p:blipFill>
          <a:blip r:embed="rId2"/>
          <a:stretch>
            <a:fillRect/>
          </a:stretch>
        </p:blipFill>
        <p:spPr>
          <a:xfrm>
            <a:off x="2628" y="0"/>
            <a:ext cx="9141372" cy="5143500"/>
          </a:xfrm>
          <a:prstGeom prst="rect">
            <a:avLst/>
          </a:prstGeom>
        </p:spPr>
      </p:pic>
      <p:cxnSp>
        <p:nvCxnSpPr>
          <p:cNvPr id="9" name="Straight Connector 8">
            <a:extLst>
              <a:ext uri="{FF2B5EF4-FFF2-40B4-BE49-F238E27FC236}">
                <a16:creationId xmlns:a16="http://schemas.microsoft.com/office/drawing/2014/main" id="{BA97F8A4-F120-7E4F-ABAB-A6E9D4D041E3}"/>
              </a:ext>
            </a:extLst>
          </p:cNvPr>
          <p:cNvCxnSpPr>
            <a:cxnSpLocks/>
          </p:cNvCxnSpPr>
          <p:nvPr userDrawn="1"/>
        </p:nvCxnSpPr>
        <p:spPr>
          <a:xfrm>
            <a:off x="1169988" y="899861"/>
            <a:ext cx="7974013" cy="0"/>
          </a:xfrm>
          <a:prstGeom prst="line">
            <a:avLst/>
          </a:prstGeom>
          <a:ln w="12700">
            <a:gradFill>
              <a:gsLst>
                <a:gs pos="90000">
                  <a:schemeClr val="bg1"/>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D78989F8-DA85-C941-8E83-240102BDD78D}"/>
              </a:ext>
            </a:extLst>
          </p:cNvPr>
          <p:cNvSpPr>
            <a:spLocks noGrp="1"/>
          </p:cNvSpPr>
          <p:nvPr>
            <p:ph type="title" hasCustomPrompt="1"/>
          </p:nvPr>
        </p:nvSpPr>
        <p:spPr>
          <a:xfrm>
            <a:off x="1169989" y="182880"/>
            <a:ext cx="7002462" cy="663192"/>
          </a:xfrm>
        </p:spPr>
        <p:txBody>
          <a:bodyPr/>
          <a:lstStyle>
            <a:lvl1pPr>
              <a:defRPr sz="3800">
                <a:solidFill>
                  <a:schemeClr val="bg1"/>
                </a:solidFill>
              </a:defRPr>
            </a:lvl1pPr>
          </a:lstStyle>
          <a:p>
            <a:r>
              <a:rPr lang="en-GB" noProof="0" dirty="0"/>
              <a:t>Thank you!</a:t>
            </a:r>
          </a:p>
        </p:txBody>
      </p:sp>
      <p:sp>
        <p:nvSpPr>
          <p:cNvPr id="12" name="Text Placeholder 11">
            <a:extLst>
              <a:ext uri="{FF2B5EF4-FFF2-40B4-BE49-F238E27FC236}">
                <a16:creationId xmlns:a16="http://schemas.microsoft.com/office/drawing/2014/main" id="{9370B0AC-E2B1-434B-A906-B7A3D503A08C}"/>
              </a:ext>
            </a:extLst>
          </p:cNvPr>
          <p:cNvSpPr>
            <a:spLocks noGrp="1"/>
          </p:cNvSpPr>
          <p:nvPr>
            <p:ph type="body" sz="quarter" idx="13" hasCustomPrompt="1"/>
          </p:nvPr>
        </p:nvSpPr>
        <p:spPr>
          <a:xfrm>
            <a:off x="1169988" y="1043838"/>
            <a:ext cx="7002462" cy="3471902"/>
          </a:xfrm>
        </p:spPr>
        <p:txBody>
          <a:bodyPr/>
          <a:lstStyle>
            <a:lvl1pPr marL="0" indent="0">
              <a:lnSpc>
                <a:spcPct val="100000"/>
              </a:lnSpc>
              <a:buNone/>
              <a:defRPr lang="en-US" b="0" i="0">
                <a:solidFill>
                  <a:schemeClr val="bg1"/>
                </a:solidFill>
                <a:effectLst/>
              </a:defRPr>
            </a:lvl1pPr>
            <a:lvl2pPr marL="134973" indent="0">
              <a:buNone/>
              <a:defRPr sz="2000"/>
            </a:lvl2pPr>
            <a:lvl3pPr marL="269946" indent="0">
              <a:buNone/>
              <a:defRPr sz="2000"/>
            </a:lvl3pPr>
            <a:lvl4pPr marL="404919" indent="0">
              <a:buNone/>
              <a:defRPr sz="2000"/>
            </a:lvl4pPr>
            <a:lvl5pPr marL="539892" indent="0">
              <a:buNone/>
              <a:defRPr sz="2000"/>
            </a:lvl5pPr>
          </a:lstStyle>
          <a:p>
            <a:pPr lvl="0"/>
            <a:r>
              <a:rPr lang="en-GB" noProof="0" dirty="0" err="1"/>
              <a:t>Insert text here</a:t>
            </a:r>
            <a:endParaRPr lang="en-GB" noProof="0" dirty="0"/>
          </a:p>
        </p:txBody>
      </p:sp>
      <p:sp>
        <p:nvSpPr>
          <p:cNvPr id="11"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0258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dirty="0"/>
          </a:p>
        </p:txBody>
      </p:sp>
      <p:pic>
        <p:nvPicPr>
          <p:cNvPr id="7" name="Graphic 6">
            <a:extLst>
              <a:ext uri="{FF2B5EF4-FFF2-40B4-BE49-F238E27FC236}">
                <a16:creationId xmlns:a16="http://schemas.microsoft.com/office/drawing/2014/main" id="{7EB3DAEB-E7FB-CD4E-B2A5-B4E5A0EAF7F5}"/>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760593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4"/>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dirty="0"/>
              <a:t>Title</a:t>
            </a:r>
            <a:br>
              <a:rPr lang="en-GB" noProof="0" dirty="0"/>
            </a:br>
            <a:r>
              <a:rPr lang="en-GB" noProof="0" dirty="0"/>
              <a:t>up to two lines</a:t>
            </a:r>
          </a:p>
        </p:txBody>
      </p:sp>
      <p:sp>
        <p:nvSpPr>
          <p:cNvPr id="12" name="Subtitle 2"/>
          <p:cNvSpPr>
            <a:spLocks noGrp="1"/>
          </p:cNvSpPr>
          <p:nvPr>
            <p:ph type="subTitle" idx="1" hasCustomPrompt="1"/>
          </p:nvPr>
        </p:nvSpPr>
        <p:spPr>
          <a:xfrm>
            <a:off x="873000" y="3625343"/>
            <a:ext cx="7068128" cy="300555"/>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dirty="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dirty="0"/>
              <a:t>Month</a:t>
            </a:r>
            <a:br>
              <a:rPr lang="en-GB" noProof="0" dirty="0"/>
            </a:br>
            <a:r>
              <a:rPr lang="en-GB" noProof="0" dirty="0"/>
              <a:t>Year</a:t>
            </a:r>
          </a:p>
        </p:txBody>
      </p:sp>
      <p:pic>
        <p:nvPicPr>
          <p:cNvPr id="15" name="Graphic 14">
            <a:extLst>
              <a:ext uri="{FF2B5EF4-FFF2-40B4-BE49-F238E27FC236}">
                <a16:creationId xmlns:a16="http://schemas.microsoft.com/office/drawing/2014/main" id="{86CFC9E9-64E6-4945-AC30-5A9BE273A2E1}"/>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7918450" y="4739979"/>
            <a:ext cx="1003678" cy="324145"/>
          </a:xfrm>
          <a:prstGeom prst="rect">
            <a:avLst/>
          </a:prstGeom>
        </p:spPr>
      </p:pic>
      <p:pic>
        <p:nvPicPr>
          <p:cNvPr id="18" name="Graphic 17">
            <a:extLst>
              <a:ext uri="{FF2B5EF4-FFF2-40B4-BE49-F238E27FC236}">
                <a16:creationId xmlns:a16="http://schemas.microsoft.com/office/drawing/2014/main" id="{36B4B333-798F-7F42-8F02-19E17BC6F1B8}"/>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111952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dirty="0"/>
              <a:t>Title</a:t>
            </a:r>
            <a:br>
              <a:rPr lang="en-GB" noProof="0" dirty="0"/>
            </a:br>
            <a:r>
              <a:rPr lang="en-GB" noProof="0" dirty="0"/>
              <a:t>up to two lines</a:t>
            </a:r>
          </a:p>
        </p:txBody>
      </p:sp>
      <p:sp>
        <p:nvSpPr>
          <p:cNvPr id="12"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dirty="0"/>
              <a:t>Subtitle and/or name of speaker</a:t>
            </a:r>
          </a:p>
        </p:txBody>
      </p:sp>
      <p:sp>
        <p:nvSpPr>
          <p:cNvPr id="13"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5"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17"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18"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dirty="0"/>
              <a:t>Month</a:t>
            </a:r>
            <a:br>
              <a:rPr lang="en-GB" noProof="0" dirty="0"/>
            </a:br>
            <a:r>
              <a:rPr lang="en-GB" noProof="0" dirty="0"/>
              <a:t>Year</a:t>
            </a:r>
          </a:p>
        </p:txBody>
      </p:sp>
      <p:pic>
        <p:nvPicPr>
          <p:cNvPr id="9" name="Graphic 8">
            <a:extLst>
              <a:ext uri="{FF2B5EF4-FFF2-40B4-BE49-F238E27FC236}">
                <a16:creationId xmlns:a16="http://schemas.microsoft.com/office/drawing/2014/main" id="{61D13803-43BB-9F42-B8DE-0026CF16673D}"/>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7918450" y="4739979"/>
            <a:ext cx="1003678" cy="324145"/>
          </a:xfrm>
          <a:prstGeom prst="rect">
            <a:avLst/>
          </a:prstGeom>
        </p:spPr>
      </p:pic>
      <p:pic>
        <p:nvPicPr>
          <p:cNvPr id="16" name="Graphic 15">
            <a:extLst>
              <a:ext uri="{FF2B5EF4-FFF2-40B4-BE49-F238E27FC236}">
                <a16:creationId xmlns:a16="http://schemas.microsoft.com/office/drawing/2014/main" id="{ADF48513-E4E3-5049-963E-B234C8ACF3C4}"/>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294146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dirty="0"/>
              <a:t>Title</a:t>
            </a:r>
            <a:br>
              <a:rPr lang="en-GB" noProof="0" dirty="0"/>
            </a:br>
            <a:r>
              <a:rPr lang="en-GB" noProof="0" dirty="0"/>
              <a:t>up to two lines</a:t>
            </a:r>
          </a:p>
        </p:txBody>
      </p:sp>
      <p:sp>
        <p:nvSpPr>
          <p:cNvPr id="12"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dirty="0"/>
              <a:t>Subtitle and/or name of speaker</a:t>
            </a:r>
          </a:p>
        </p:txBody>
      </p:sp>
      <p:sp>
        <p:nvSpPr>
          <p:cNvPr id="13"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5"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17"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18"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dirty="0"/>
              <a:t>Month</a:t>
            </a:r>
            <a:br>
              <a:rPr lang="en-GB" noProof="0" dirty="0"/>
            </a:br>
            <a:r>
              <a:rPr lang="en-GB" noProof="0" dirty="0"/>
              <a:t>Year</a:t>
            </a:r>
          </a:p>
        </p:txBody>
      </p:sp>
      <p:pic>
        <p:nvPicPr>
          <p:cNvPr id="9" name="Graphic 8">
            <a:extLst>
              <a:ext uri="{FF2B5EF4-FFF2-40B4-BE49-F238E27FC236}">
                <a16:creationId xmlns:a16="http://schemas.microsoft.com/office/drawing/2014/main" id="{9C9877E8-5543-B146-AE27-1CB774E9BBBE}"/>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7918450" y="4739979"/>
            <a:ext cx="1003678" cy="324145"/>
          </a:xfrm>
          <a:prstGeom prst="rect">
            <a:avLst/>
          </a:prstGeom>
        </p:spPr>
      </p:pic>
      <p:pic>
        <p:nvPicPr>
          <p:cNvPr id="16" name="Graphic 15">
            <a:extLst>
              <a:ext uri="{FF2B5EF4-FFF2-40B4-BE49-F238E27FC236}">
                <a16:creationId xmlns:a16="http://schemas.microsoft.com/office/drawing/2014/main" id="{752B48FF-E9DD-D04B-A47A-1CF877B53427}"/>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583102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out text">
    <p:bg>
      <p:bgPr>
        <a:solidFill>
          <a:srgbClr val="E2F1F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1B6871-4343-C548-BDDB-704666C34642}"/>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531793AD-AC69-4F4F-9BC1-4B0F0A85AF69}"/>
              </a:ext>
            </a:extLst>
          </p:cNvPr>
          <p:cNvSpPr>
            <a:spLocks noGrp="1"/>
          </p:cNvSpPr>
          <p:nvPr>
            <p:ph type="title" hasCustomPrompt="1"/>
          </p:nvPr>
        </p:nvSpPr>
        <p:spPr>
          <a:xfrm>
            <a:off x="1169989" y="12821"/>
            <a:ext cx="7002462" cy="827872"/>
          </a:xfrm>
        </p:spPr>
        <p:txBody>
          <a:bodyPr/>
          <a:lstStyle/>
          <a:p>
            <a:r>
              <a:rPr lang="en-GB" noProof="0" dirty="0"/>
              <a:t>Title one line</a:t>
            </a:r>
          </a:p>
        </p:txBody>
      </p:sp>
      <p:cxnSp>
        <p:nvCxnSpPr>
          <p:cNvPr id="6" name="Straight Connector 5">
            <a:extLst>
              <a:ext uri="{FF2B5EF4-FFF2-40B4-BE49-F238E27FC236}">
                <a16:creationId xmlns:a16="http://schemas.microsoft.com/office/drawing/2014/main" id="{A8E8A805-4A08-9F49-8318-77125BD44AE6}"/>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02587"/>
            <a:ext cx="1051466" cy="278202"/>
          </a:xfrm>
          <a:prstGeom prst="rect">
            <a:avLst/>
          </a:prstGeom>
        </p:spPr>
        <p:txBody>
          <a:bodyPr/>
          <a:lstStyle>
            <a:lvl1pPr algn="l">
              <a:defRPr sz="1800"/>
            </a:lvl1pPr>
          </a:lstStyle>
          <a:p>
            <a:fld id="{993221B0-C4CD-1546-9E62-A4249094014D}" type="slidenum">
              <a:rPr lang="en-GB" smtClean="0"/>
              <a:pPr/>
              <a:t>‹#›</a:t>
            </a:fld>
            <a:endParaRPr lang="en-GB" dirty="0"/>
          </a:p>
        </p:txBody>
      </p:sp>
      <p:pic>
        <p:nvPicPr>
          <p:cNvPr id="7" name="Graphic 6">
            <a:extLst>
              <a:ext uri="{FF2B5EF4-FFF2-40B4-BE49-F238E27FC236}">
                <a16:creationId xmlns:a16="http://schemas.microsoft.com/office/drawing/2014/main" id="{12E27AD0-7EE0-A645-BEFC-5A1ECFFAE667}"/>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277536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text">
    <p:bg>
      <p:bgPr>
        <a:solidFill>
          <a:srgbClr val="E2F1F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0C295B-12C6-6544-ACA1-E67F85A8837B}"/>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p>
            <a:r>
              <a:rPr lang="en-GB" noProof="0" dirty="0"/>
              <a:t>Title one line</a:t>
            </a:r>
          </a:p>
        </p:txBody>
      </p:sp>
      <p:sp>
        <p:nvSpPr>
          <p:cNvPr id="9" name="Text Placeholder 8">
            <a:extLst>
              <a:ext uri="{FF2B5EF4-FFF2-40B4-BE49-F238E27FC236}">
                <a16:creationId xmlns:a16="http://schemas.microsoft.com/office/drawing/2014/main" id="{CA044341-A1D2-834F-9329-7F39DC275D67}"/>
              </a:ext>
            </a:extLst>
          </p:cNvPr>
          <p:cNvSpPr>
            <a:spLocks noGrp="1"/>
          </p:cNvSpPr>
          <p:nvPr>
            <p:ph type="body" sz="quarter" idx="14" hasCustomPrompt="1"/>
          </p:nvPr>
        </p:nvSpPr>
        <p:spPr>
          <a:xfrm>
            <a:off x="1169988" y="1077746"/>
            <a:ext cx="7002462" cy="3437994"/>
          </a:xfrm>
        </p:spPr>
        <p:txBody>
          <a:bodyPr/>
          <a:lstStyle/>
          <a:p>
            <a:pPr lvl="0"/>
            <a:r>
              <a:rPr lang="en-GB" noProof="0" dirty="0"/>
              <a:t>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cxnSp>
        <p:nvCxnSpPr>
          <p:cNvPr id="11" name="Straight Connector 10">
            <a:extLst>
              <a:ext uri="{FF2B5EF4-FFF2-40B4-BE49-F238E27FC236}">
                <a16:creationId xmlns:a16="http://schemas.microsoft.com/office/drawing/2014/main" id="{FE5F5878-D7EB-BB4A-A8D9-0A63984AF2B4}"/>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dirty="0"/>
          </a:p>
        </p:txBody>
      </p:sp>
      <p:pic>
        <p:nvPicPr>
          <p:cNvPr id="7" name="Graphic 6">
            <a:extLst>
              <a:ext uri="{FF2B5EF4-FFF2-40B4-BE49-F238E27FC236}">
                <a16:creationId xmlns:a16="http://schemas.microsoft.com/office/drawing/2014/main" id="{491E4405-56EB-7A45-80DC-BC925456619D}"/>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4257686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with text">
    <p:bg>
      <p:bgPr>
        <a:solidFill>
          <a:srgbClr val="E2F1FC"/>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E577E4-FCA8-AA48-B401-D07E82CBAFDF}"/>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dirty="0"/>
              <a:t>Title one line</a:t>
            </a:r>
          </a:p>
        </p:txBody>
      </p:sp>
      <p:sp>
        <p:nvSpPr>
          <p:cNvPr id="26" name="Text Placeholder 25">
            <a:extLst>
              <a:ext uri="{FF2B5EF4-FFF2-40B4-BE49-F238E27FC236}">
                <a16:creationId xmlns:a16="http://schemas.microsoft.com/office/drawing/2014/main" id="{2B0D786C-DA4C-2746-A899-02E5FA576BB3}"/>
              </a:ext>
            </a:extLst>
          </p:cNvPr>
          <p:cNvSpPr>
            <a:spLocks noGrp="1"/>
          </p:cNvSpPr>
          <p:nvPr>
            <p:ph type="body" sz="quarter" idx="17" hasCustomPrompt="1"/>
          </p:nvPr>
        </p:nvSpPr>
        <p:spPr>
          <a:xfrm>
            <a:off x="1169988" y="1484484"/>
            <a:ext cx="7002462" cy="3031256"/>
          </a:xfrm>
        </p:spPr>
        <p:txBody>
          <a:bodyPr/>
          <a:lstStyle/>
          <a:p>
            <a:pPr lvl="0"/>
            <a:r>
              <a:rPr lang="en-GB" noProof="0" dirty="0"/>
              <a:t>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cxnSp>
        <p:nvCxnSpPr>
          <p:cNvPr id="9" name="Straight Connector 8">
            <a:extLst>
              <a:ext uri="{FF2B5EF4-FFF2-40B4-BE49-F238E27FC236}">
                <a16:creationId xmlns:a16="http://schemas.microsoft.com/office/drawing/2014/main" id="{948AB67E-CD9E-5C42-88EC-4BF24E5EC0F9}"/>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dirty="0"/>
          </a:p>
        </p:txBody>
      </p:sp>
      <p:sp>
        <p:nvSpPr>
          <p:cNvPr id="12"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1">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dirty="0"/>
              <a:t>Subtitle</a:t>
            </a:r>
          </a:p>
        </p:txBody>
      </p:sp>
      <p:pic>
        <p:nvPicPr>
          <p:cNvPr id="10" name="Graphic 9">
            <a:extLst>
              <a:ext uri="{FF2B5EF4-FFF2-40B4-BE49-F238E27FC236}">
                <a16:creationId xmlns:a16="http://schemas.microsoft.com/office/drawing/2014/main" id="{A91F53B9-255D-4F42-ACC0-22A9049FB1F4}"/>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080009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image">
    <p:bg>
      <p:bgPr>
        <a:solidFill>
          <a:srgbClr val="E2F1FC"/>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AACCD1-686C-CD48-9261-60297C8ED3D7}"/>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dirty="0"/>
              <a:t>Title one line</a:t>
            </a:r>
          </a:p>
        </p:txBody>
      </p:sp>
      <p:sp>
        <p:nvSpPr>
          <p:cNvPr id="8" name="Content Placeholder 7">
            <a:extLst>
              <a:ext uri="{FF2B5EF4-FFF2-40B4-BE49-F238E27FC236}">
                <a16:creationId xmlns:a16="http://schemas.microsoft.com/office/drawing/2014/main" id="{4F4860E1-64F3-7E48-AA60-BB896487396F}"/>
              </a:ext>
            </a:extLst>
          </p:cNvPr>
          <p:cNvSpPr>
            <a:spLocks noGrp="1"/>
          </p:cNvSpPr>
          <p:nvPr>
            <p:ph sz="quarter" idx="17" hasCustomPrompt="1"/>
          </p:nvPr>
        </p:nvSpPr>
        <p:spPr>
          <a:xfrm>
            <a:off x="1169987" y="1077746"/>
            <a:ext cx="7002463"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0" name="Straight Connector 9">
            <a:extLst>
              <a:ext uri="{FF2B5EF4-FFF2-40B4-BE49-F238E27FC236}">
                <a16:creationId xmlns:a16="http://schemas.microsoft.com/office/drawing/2014/main" id="{9A5C7522-4134-4C45-9335-F7F32CE94A56}"/>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dirty="0"/>
          </a:p>
        </p:txBody>
      </p:sp>
      <p:pic>
        <p:nvPicPr>
          <p:cNvPr id="7" name="Graphic 6">
            <a:extLst>
              <a:ext uri="{FF2B5EF4-FFF2-40B4-BE49-F238E27FC236}">
                <a16:creationId xmlns:a16="http://schemas.microsoft.com/office/drawing/2014/main" id="{C1AD0309-D5CE-1F44-A5FD-016332CB6B19}"/>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735104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noChangeAspect="1"/>
          </p:cNvSpPr>
          <p:nvPr>
            <p:ph type="title"/>
          </p:nvPr>
        </p:nvSpPr>
        <p:spPr>
          <a:xfrm>
            <a:off x="1169989" y="71989"/>
            <a:ext cx="7002462" cy="881159"/>
          </a:xfrm>
          <a:prstGeom prst="rect">
            <a:avLst/>
          </a:prstGeom>
        </p:spPr>
        <p:txBody>
          <a:bodyPr vert="horz" lIns="0" tIns="0" rIns="0" bIns="0" rtlCol="0" anchor="b" anchorCtr="0">
            <a:noAutofit/>
          </a:bodyPr>
          <a:lstStyle/>
          <a:p>
            <a:r>
              <a:rPr lang="en-GB" noProof="0" dirty="0"/>
              <a:t>Title</a:t>
            </a:r>
          </a:p>
        </p:txBody>
      </p:sp>
      <p:sp>
        <p:nvSpPr>
          <p:cNvPr id="15" name="Text Placeholder 14">
            <a:extLst>
              <a:ext uri="{FF2B5EF4-FFF2-40B4-BE49-F238E27FC236}">
                <a16:creationId xmlns:a16="http://schemas.microsoft.com/office/drawing/2014/main" id="{6A012A05-E3C0-1E41-A8B0-FC31EB73192C}"/>
              </a:ext>
            </a:extLst>
          </p:cNvPr>
          <p:cNvSpPr>
            <a:spLocks noGrp="1"/>
          </p:cNvSpPr>
          <p:nvPr>
            <p:ph type="body" idx="1"/>
          </p:nvPr>
        </p:nvSpPr>
        <p:spPr>
          <a:xfrm>
            <a:off x="1170000" y="1079834"/>
            <a:ext cx="7002450" cy="3365480"/>
          </a:xfrm>
          <a:prstGeom prst="rect">
            <a:avLst/>
          </a:prstGeom>
        </p:spPr>
        <p:txBody>
          <a:bodyPr vert="horz" lIns="0" tIns="0" rIns="0" bIns="0" rtlCol="0">
            <a:noAutofit/>
          </a:bodyPr>
          <a:lstStyle/>
          <a:p>
            <a:pPr lvl="0"/>
            <a:r>
              <a:rPr lang="en-GB" noProof="0" dirty="0"/>
              <a:t>Text</a:t>
            </a:r>
          </a:p>
          <a:p>
            <a:pPr lvl="1"/>
            <a:r>
              <a:rPr lang="en-GB" noProof="0" dirty="0"/>
              <a:t>Text</a:t>
            </a:r>
          </a:p>
          <a:p>
            <a:pPr lvl="2"/>
            <a:r>
              <a:rPr lang="en-GB" noProof="0" dirty="0"/>
              <a:t>Text</a:t>
            </a:r>
          </a:p>
          <a:p>
            <a:pPr lvl="3"/>
            <a:r>
              <a:rPr lang="en-GB" noProof="0" dirty="0"/>
              <a:t>Text</a:t>
            </a:r>
          </a:p>
          <a:p>
            <a:pPr lvl="4"/>
            <a:r>
              <a:rPr lang="en-GB" noProof="0" dirty="0"/>
              <a:t>Text</a:t>
            </a:r>
          </a:p>
        </p:txBody>
      </p:sp>
      <p:sp>
        <p:nvSpPr>
          <p:cNvPr id="7" name="Slide Number Placeholder 8">
            <a:extLst>
              <a:ext uri="{FF2B5EF4-FFF2-40B4-BE49-F238E27FC236}">
                <a16:creationId xmlns:a16="http://schemas.microsoft.com/office/drawing/2014/main" id="{66536085-4539-9342-8D37-26A7E300D0CB}"/>
              </a:ext>
            </a:extLst>
          </p:cNvPr>
          <p:cNvSpPr>
            <a:spLocks noGrp="1"/>
          </p:cNvSpPr>
          <p:nvPr>
            <p:ph type="sldNum" sz="quarter" idx="4"/>
          </p:nvPr>
        </p:nvSpPr>
        <p:spPr>
          <a:xfrm>
            <a:off x="1169988" y="4572000"/>
            <a:ext cx="1051466" cy="419546"/>
          </a:xfrm>
          <a:prstGeom prst="rect">
            <a:avLst/>
          </a:prstGeom>
        </p:spPr>
        <p:txBody>
          <a:bodyPr/>
          <a:lstStyle>
            <a:lvl1pPr algn="l">
              <a:defRPr sz="1800" b="1">
                <a:solidFill>
                  <a:schemeClr val="bg1"/>
                </a:solidFill>
              </a:defRPr>
            </a:lvl1pPr>
          </a:lstStyle>
          <a:p>
            <a:fld id="{993221B0-C4CD-1546-9E62-A4249094014D}" type="slidenum">
              <a:rPr lang="en-GB" smtClean="0"/>
              <a:pPr/>
              <a:t>‹#›</a:t>
            </a:fld>
            <a:endParaRPr lang="en-GB" dirty="0"/>
          </a:p>
        </p:txBody>
      </p:sp>
    </p:spTree>
    <p:extLst>
      <p:ext uri="{BB962C8B-B14F-4D97-AF65-F5344CB8AC3E}">
        <p14:creationId xmlns:p14="http://schemas.microsoft.com/office/powerpoint/2010/main" val="3198812650"/>
      </p:ext>
    </p:extLst>
  </p:cSld>
  <p:clrMap bg1="lt1" tx1="dk1" bg2="lt2" tx2="dk2" accent1="accent1" accent2="accent2" accent3="accent3" accent4="accent4" accent5="accent5" accent6="accent6" hlink="hlink" folHlink="folHlink"/>
  <p:sldLayoutIdLst>
    <p:sldLayoutId id="2147483661" r:id="rId1"/>
    <p:sldLayoutId id="2147483682" r:id="rId2"/>
    <p:sldLayoutId id="2147483679" r:id="rId3"/>
    <p:sldLayoutId id="2147483680" r:id="rId4"/>
    <p:sldLayoutId id="2147483681" r:id="rId5"/>
    <p:sldLayoutId id="2147483671" r:id="rId6"/>
    <p:sldLayoutId id="2147483672" r:id="rId7"/>
    <p:sldLayoutId id="2147483670" r:id="rId8"/>
    <p:sldLayoutId id="2147483673" r:id="rId9"/>
    <p:sldLayoutId id="2147483674" r:id="rId10"/>
    <p:sldLayoutId id="2147483675" r:id="rId11"/>
    <p:sldLayoutId id="2147483676" r:id="rId12"/>
    <p:sldLayoutId id="2147483677"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8" r:id="rId22"/>
  </p:sldLayoutIdLst>
  <p:hf hdr="0"/>
  <p:txStyles>
    <p:titleStyle>
      <a:lvl1pPr marL="0" indent="0" algn="l" defTabSz="685663" rtl="0" eaLnBrk="1" latinLnBrk="0" hangingPunct="1">
        <a:lnSpc>
          <a:spcPct val="100000"/>
        </a:lnSpc>
        <a:spcBef>
          <a:spcPct val="0"/>
        </a:spcBef>
        <a:buNone/>
        <a:tabLst/>
        <a:defRPr sz="3800" b="1" i="0" kern="1200">
          <a:solidFill>
            <a:schemeClr val="tx2"/>
          </a:solidFill>
          <a:latin typeface="+mj-lt"/>
          <a:ea typeface="Open Sans Semibold" panose="020B0306030504020204" pitchFamily="34" charset="0"/>
          <a:cs typeface="Open Sans Semibold" panose="020B0306030504020204" pitchFamily="34" charset="0"/>
        </a:defRPr>
      </a:lvl1pPr>
    </p:titleStyle>
    <p:body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37" userDrawn="1">
          <p15:clr>
            <a:srgbClr val="F26B43"/>
          </p15:clr>
        </p15:guide>
        <p15:guide id="2" orient="horz" pos="679" userDrawn="1">
          <p15:clr>
            <a:srgbClr val="F26B43"/>
          </p15:clr>
        </p15:guide>
        <p15:guide id="3" orient="horz" pos="2845" userDrawn="1">
          <p15:clr>
            <a:srgbClr val="F26B43"/>
          </p15:clr>
        </p15:guide>
        <p15:guide id="4" pos="4604" userDrawn="1">
          <p15:clr>
            <a:srgbClr val="F26B43"/>
          </p15:clr>
        </p15:guide>
        <p15:guide id="5" pos="5148" userDrawn="1">
          <p15:clr>
            <a:srgbClr val="F26B43"/>
          </p15:clr>
        </p15:guide>
        <p15:guide id="7" pos="2993" userDrawn="1">
          <p15:clr>
            <a:srgbClr val="F26B43"/>
          </p15:clr>
        </p15:guide>
        <p15:guide id="8"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l-NL" dirty="0" smtClean="0"/>
              <a:t>DATA LAB - 3</a:t>
            </a:r>
            <a:endParaRPr lang="en-US" dirty="0"/>
          </a:p>
        </p:txBody>
      </p:sp>
      <p:sp>
        <p:nvSpPr>
          <p:cNvPr id="3" name="Subtitle 2"/>
          <p:cNvSpPr>
            <a:spLocks noGrp="1"/>
          </p:cNvSpPr>
          <p:nvPr>
            <p:ph type="subTitle" idx="1"/>
          </p:nvPr>
        </p:nvSpPr>
        <p:spPr/>
        <p:txBody>
          <a:bodyPr/>
          <a:lstStyle/>
          <a:p>
            <a:r>
              <a:rPr lang="nl-NL" dirty="0"/>
              <a:t>Zhanna </a:t>
            </a:r>
            <a:r>
              <a:rPr lang="nl-NL" dirty="0" smtClean="0"/>
              <a:t>Kozlova</a:t>
            </a:r>
            <a:endParaRPr lang="en-US" dirty="0"/>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sp>
        <p:nvSpPr>
          <p:cNvPr id="6" name="Text Placeholder 5"/>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1771700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 Rules of writing</a:t>
            </a:r>
            <a:endParaRPr lang="en-US" dirty="0"/>
          </a:p>
        </p:txBody>
      </p:sp>
      <p:sp>
        <p:nvSpPr>
          <p:cNvPr id="4" name="Slide Number Placeholder 3"/>
          <p:cNvSpPr>
            <a:spLocks noGrp="1"/>
          </p:cNvSpPr>
          <p:nvPr>
            <p:ph type="sldNum" sz="quarter" idx="12"/>
          </p:nvPr>
        </p:nvSpPr>
        <p:spPr/>
        <p:txBody>
          <a:bodyPr/>
          <a:lstStyle/>
          <a:p>
            <a:fld id="{993221B0-C4CD-1546-9E62-A4249094014D}" type="slidenum">
              <a:rPr lang="en-GB" smtClean="0"/>
              <a:pPr/>
              <a:t>10</a:t>
            </a:fld>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1353" y="999598"/>
            <a:ext cx="6219859" cy="3594290"/>
          </a:xfrm>
          <a:prstGeom prst="rect">
            <a:avLst/>
          </a:prstGeom>
        </p:spPr>
      </p:pic>
    </p:spTree>
    <p:extLst>
      <p:ext uri="{BB962C8B-B14F-4D97-AF65-F5344CB8AC3E}">
        <p14:creationId xmlns:p14="http://schemas.microsoft.com/office/powerpoint/2010/main" val="28206596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 Rules of writing</a:t>
            </a:r>
            <a:endParaRPr lang="en-US" dirty="0"/>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11</a:t>
            </a:fld>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537" y="1077746"/>
            <a:ext cx="5742916" cy="3495961"/>
          </a:xfrm>
          <a:prstGeom prst="rect">
            <a:avLst/>
          </a:prstGeom>
        </p:spPr>
      </p:pic>
    </p:spTree>
    <p:extLst>
      <p:ext uri="{BB962C8B-B14F-4D97-AF65-F5344CB8AC3E}">
        <p14:creationId xmlns:p14="http://schemas.microsoft.com/office/powerpoint/2010/main" val="40543595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 Rules of writing</a:t>
            </a:r>
            <a:endParaRPr lang="en-US" dirty="0"/>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12</a:t>
            </a:fld>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745" y="971469"/>
            <a:ext cx="6186090" cy="3642920"/>
          </a:xfrm>
          <a:prstGeom prst="rect">
            <a:avLst/>
          </a:prstGeom>
        </p:spPr>
      </p:pic>
    </p:spTree>
    <p:extLst>
      <p:ext uri="{BB962C8B-B14F-4D97-AF65-F5344CB8AC3E}">
        <p14:creationId xmlns:p14="http://schemas.microsoft.com/office/powerpoint/2010/main" val="29191509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 Rules of writing</a:t>
            </a:r>
            <a:endParaRPr lang="en-US" dirty="0"/>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13</a:t>
            </a:fld>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0712" y="914847"/>
            <a:ext cx="6481011" cy="3720451"/>
          </a:xfrm>
          <a:prstGeom prst="rect">
            <a:avLst/>
          </a:prstGeom>
        </p:spPr>
      </p:pic>
    </p:spTree>
    <p:extLst>
      <p:ext uri="{BB962C8B-B14F-4D97-AF65-F5344CB8AC3E}">
        <p14:creationId xmlns:p14="http://schemas.microsoft.com/office/powerpoint/2010/main" val="32171050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 Rules of writing</a:t>
            </a:r>
            <a:endParaRPr lang="en-US" dirty="0"/>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14</a:t>
            </a:fld>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92" y="1077746"/>
            <a:ext cx="6461252" cy="3437994"/>
          </a:xfrm>
          <a:prstGeom prst="rect">
            <a:avLst/>
          </a:prstGeom>
        </p:spPr>
      </p:pic>
    </p:spTree>
    <p:extLst>
      <p:ext uri="{BB962C8B-B14F-4D97-AF65-F5344CB8AC3E}">
        <p14:creationId xmlns:p14="http://schemas.microsoft.com/office/powerpoint/2010/main" val="24280740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 Rules of writing</a:t>
            </a:r>
            <a:endParaRPr lang="en-US" dirty="0"/>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15</a:t>
            </a:fld>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548" y="1043191"/>
            <a:ext cx="5997325" cy="3547438"/>
          </a:xfrm>
          <a:prstGeom prst="rect">
            <a:avLst/>
          </a:prstGeom>
        </p:spPr>
      </p:pic>
    </p:spTree>
    <p:extLst>
      <p:ext uri="{BB962C8B-B14F-4D97-AF65-F5344CB8AC3E}">
        <p14:creationId xmlns:p14="http://schemas.microsoft.com/office/powerpoint/2010/main" val="3724666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16</a:t>
            </a:fld>
            <a:endParaRPr lang="en-GB" dirty="0"/>
          </a:p>
        </p:txBody>
      </p:sp>
      <p:pic>
        <p:nvPicPr>
          <p:cNvPr id="5" name="Picture 6" descr="Joining a live Kahoot! game: new mobile app or kahoot.it? | Kaho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167"/>
            <a:ext cx="9144000" cy="5171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6705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	Bias-free language </a:t>
            </a:r>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17</a:t>
            </a:fld>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4039" y="1077746"/>
            <a:ext cx="5898046" cy="3521221"/>
          </a:xfrm>
          <a:prstGeom prst="rect">
            <a:avLst/>
          </a:prstGeom>
        </p:spPr>
      </p:pic>
    </p:spTree>
    <p:extLst>
      <p:ext uri="{BB962C8B-B14F-4D97-AF65-F5344CB8AC3E}">
        <p14:creationId xmlns:p14="http://schemas.microsoft.com/office/powerpoint/2010/main" val="41739060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	Bias-free language </a:t>
            </a:r>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18</a:t>
            </a:fld>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586" y="994534"/>
            <a:ext cx="6613467" cy="3718503"/>
          </a:xfrm>
          <a:prstGeom prst="rect">
            <a:avLst/>
          </a:prstGeom>
        </p:spPr>
      </p:pic>
    </p:spTree>
    <p:extLst>
      <p:ext uri="{BB962C8B-B14F-4D97-AF65-F5344CB8AC3E}">
        <p14:creationId xmlns:p14="http://schemas.microsoft.com/office/powerpoint/2010/main" val="17432816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	Bias-free language </a:t>
            </a:r>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19</a:t>
            </a:fld>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280" y="850537"/>
            <a:ext cx="6497875" cy="3665203"/>
          </a:xfrm>
          <a:prstGeom prst="rect">
            <a:avLst/>
          </a:prstGeom>
        </p:spPr>
      </p:pic>
    </p:spTree>
    <p:extLst>
      <p:ext uri="{BB962C8B-B14F-4D97-AF65-F5344CB8AC3E}">
        <p14:creationId xmlns:p14="http://schemas.microsoft.com/office/powerpoint/2010/main" val="23740975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agenda</a:t>
            </a:r>
            <a:endParaRPr lang="en-US" dirty="0"/>
          </a:p>
        </p:txBody>
      </p:sp>
      <p:sp>
        <p:nvSpPr>
          <p:cNvPr id="3" name="Text Placeholder 2"/>
          <p:cNvSpPr>
            <a:spLocks noGrp="1"/>
          </p:cNvSpPr>
          <p:nvPr>
            <p:ph type="body" sz="quarter" idx="14"/>
          </p:nvPr>
        </p:nvSpPr>
        <p:spPr/>
        <p:txBody>
          <a:bodyPr/>
          <a:lstStyle/>
          <a:p>
            <a:r>
              <a:rPr lang="en-US" dirty="0" smtClean="0"/>
              <a:t> </a:t>
            </a:r>
            <a:r>
              <a:rPr lang="en-US" dirty="0" err="1" smtClean="0"/>
              <a:t>Kahoot’s</a:t>
            </a:r>
            <a:r>
              <a:rPr lang="en-US" dirty="0" smtClean="0"/>
              <a:t> on Scientific writing</a:t>
            </a:r>
          </a:p>
          <a:p>
            <a:r>
              <a:rPr lang="en-US" dirty="0"/>
              <a:t> </a:t>
            </a:r>
            <a:r>
              <a:rPr lang="en-US" dirty="0" smtClean="0"/>
              <a:t>Presentation of outlines</a:t>
            </a:r>
          </a:p>
          <a:p>
            <a:r>
              <a:rPr lang="en-US" dirty="0"/>
              <a:t> </a:t>
            </a:r>
            <a:r>
              <a:rPr lang="en-US" dirty="0" smtClean="0"/>
              <a:t>Discussion</a:t>
            </a:r>
          </a:p>
          <a:p>
            <a:r>
              <a:rPr lang="en-US" dirty="0" smtClean="0"/>
              <a:t>Q&amp;A</a:t>
            </a:r>
            <a:endParaRPr lang="en-US" dirty="0"/>
          </a:p>
        </p:txBody>
      </p:sp>
      <p:sp>
        <p:nvSpPr>
          <p:cNvPr id="4" name="Slide Number Placeholder 3"/>
          <p:cNvSpPr>
            <a:spLocks noGrp="1"/>
          </p:cNvSpPr>
          <p:nvPr>
            <p:ph type="sldNum" sz="quarter" idx="12"/>
          </p:nvPr>
        </p:nvSpPr>
        <p:spPr/>
        <p:txBody>
          <a:bodyPr/>
          <a:lstStyle/>
          <a:p>
            <a:fld id="{993221B0-C4CD-1546-9E62-A4249094014D}" type="slidenum">
              <a:rPr lang="en-GB" smtClean="0"/>
              <a:pPr/>
              <a:t>2</a:t>
            </a:fld>
            <a:endParaRPr lang="en-GB" dirty="0"/>
          </a:p>
        </p:txBody>
      </p:sp>
    </p:spTree>
    <p:extLst>
      <p:ext uri="{BB962C8B-B14F-4D97-AF65-F5344CB8AC3E}">
        <p14:creationId xmlns:p14="http://schemas.microsoft.com/office/powerpoint/2010/main" val="1340987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	Bias-free language </a:t>
            </a:r>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20</a:t>
            </a:fld>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0674" y="1034406"/>
            <a:ext cx="5839326" cy="3554076"/>
          </a:xfrm>
          <a:prstGeom prst="rect">
            <a:avLst/>
          </a:prstGeom>
        </p:spPr>
      </p:pic>
    </p:spTree>
    <p:extLst>
      <p:ext uri="{BB962C8B-B14F-4D97-AF65-F5344CB8AC3E}">
        <p14:creationId xmlns:p14="http://schemas.microsoft.com/office/powerpoint/2010/main" val="2413130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	Bias-free language </a:t>
            </a:r>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21</a:t>
            </a:fld>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946" y="926955"/>
            <a:ext cx="6270544" cy="3739576"/>
          </a:xfrm>
          <a:prstGeom prst="rect">
            <a:avLst/>
          </a:prstGeom>
        </p:spPr>
      </p:pic>
    </p:spTree>
    <p:extLst>
      <p:ext uri="{BB962C8B-B14F-4D97-AF65-F5344CB8AC3E}">
        <p14:creationId xmlns:p14="http://schemas.microsoft.com/office/powerpoint/2010/main" val="3845020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	Bias-free language </a:t>
            </a:r>
          </a:p>
        </p:txBody>
      </p:sp>
      <p:sp>
        <p:nvSpPr>
          <p:cNvPr id="4" name="Slide Number Placeholder 3"/>
          <p:cNvSpPr>
            <a:spLocks noGrp="1"/>
          </p:cNvSpPr>
          <p:nvPr>
            <p:ph type="sldNum" sz="quarter" idx="12"/>
          </p:nvPr>
        </p:nvSpPr>
        <p:spPr/>
        <p:txBody>
          <a:bodyPr/>
          <a:lstStyle/>
          <a:p>
            <a:fld id="{993221B0-C4CD-1546-9E62-A4249094014D}" type="slidenum">
              <a:rPr lang="en-GB" smtClean="0"/>
              <a:pPr/>
              <a:t>22</a:t>
            </a:fld>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0448" y="944461"/>
            <a:ext cx="6241540" cy="3704563"/>
          </a:xfrm>
          <a:prstGeom prst="rect">
            <a:avLst/>
          </a:prstGeom>
        </p:spPr>
      </p:pic>
    </p:spTree>
    <p:extLst>
      <p:ext uri="{BB962C8B-B14F-4D97-AF65-F5344CB8AC3E}">
        <p14:creationId xmlns:p14="http://schemas.microsoft.com/office/powerpoint/2010/main" val="1557151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	Bias-free language </a:t>
            </a:r>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23</a:t>
            </a:fld>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0291" y="1034406"/>
            <a:ext cx="5593246" cy="3522162"/>
          </a:xfrm>
          <a:prstGeom prst="rect">
            <a:avLst/>
          </a:prstGeom>
        </p:spPr>
      </p:pic>
    </p:spTree>
    <p:extLst>
      <p:ext uri="{BB962C8B-B14F-4D97-AF65-F5344CB8AC3E}">
        <p14:creationId xmlns:p14="http://schemas.microsoft.com/office/powerpoint/2010/main" val="4013896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	Bias-free language </a:t>
            </a:r>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24</a:t>
            </a:fld>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0583" y="1087419"/>
            <a:ext cx="5601270" cy="3526969"/>
          </a:xfrm>
          <a:prstGeom prst="rect">
            <a:avLst/>
          </a:prstGeom>
        </p:spPr>
      </p:pic>
    </p:spTree>
    <p:extLst>
      <p:ext uri="{BB962C8B-B14F-4D97-AF65-F5344CB8AC3E}">
        <p14:creationId xmlns:p14="http://schemas.microsoft.com/office/powerpoint/2010/main" val="3288943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	Bias-free language </a:t>
            </a:r>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25</a:t>
            </a:fld>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659" y="951913"/>
            <a:ext cx="5949927" cy="3689659"/>
          </a:xfrm>
          <a:prstGeom prst="rect">
            <a:avLst/>
          </a:prstGeom>
        </p:spPr>
      </p:pic>
    </p:spTree>
    <p:extLst>
      <p:ext uri="{BB962C8B-B14F-4D97-AF65-F5344CB8AC3E}">
        <p14:creationId xmlns:p14="http://schemas.microsoft.com/office/powerpoint/2010/main" val="618596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4683" y="864407"/>
            <a:ext cx="7002463" cy="436056"/>
          </a:xfrm>
        </p:spPr>
        <p:txBody>
          <a:bodyPr/>
          <a:lstStyle/>
          <a:p>
            <a:r>
              <a:rPr lang="en-US" dirty="0" smtClean="0"/>
              <a:t/>
            </a:r>
            <a:br>
              <a:rPr lang="en-US" dirty="0" smtClean="0"/>
            </a:br>
            <a:r>
              <a:rPr lang="en-US" dirty="0" smtClean="0"/>
              <a:t>2.0</a:t>
            </a:r>
            <a:r>
              <a:rPr lang="en-US" dirty="0"/>
              <a:t>.	Bias-free language </a:t>
            </a:r>
            <a:r>
              <a:rPr lang="en-US" dirty="0" smtClean="0"/>
              <a:t/>
            </a:r>
            <a:br>
              <a:rPr lang="en-US" dirty="0" smtClean="0"/>
            </a:br>
            <a:endParaRPr lang="en-US" dirty="0"/>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26</a:t>
            </a:fld>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683" y="1000884"/>
            <a:ext cx="6473069" cy="3851254"/>
          </a:xfrm>
          <a:prstGeom prst="rect">
            <a:avLst/>
          </a:prstGeom>
        </p:spPr>
      </p:pic>
    </p:spTree>
    <p:extLst>
      <p:ext uri="{BB962C8B-B14F-4D97-AF65-F5344CB8AC3E}">
        <p14:creationId xmlns:p14="http://schemas.microsoft.com/office/powerpoint/2010/main" val="3794809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27</a:t>
            </a:fld>
            <a:endParaRPr lang="en-GB" dirty="0"/>
          </a:p>
        </p:txBody>
      </p:sp>
    </p:spTree>
    <p:extLst>
      <p:ext uri="{BB962C8B-B14F-4D97-AF65-F5344CB8AC3E}">
        <p14:creationId xmlns:p14="http://schemas.microsoft.com/office/powerpoint/2010/main" val="676713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93221B0-C4CD-1546-9E62-A4249094014D}" type="slidenum">
              <a:rPr lang="en-GB" smtClean="0"/>
              <a:pPr/>
              <a:t>3</a:t>
            </a:fld>
            <a:endParaRPr lang="en-GB" dirty="0"/>
          </a:p>
        </p:txBody>
      </p:sp>
      <p:pic>
        <p:nvPicPr>
          <p:cNvPr id="5" name="Picture 4">
            <a:extLst>
              <a:ext uri="{FF2B5EF4-FFF2-40B4-BE49-F238E27FC236}">
                <a16:creationId xmlns:a16="http://schemas.microsoft.com/office/drawing/2014/main" id="{00AB1724-3F4C-9749-8581-4943E9A0CE09}"/>
              </a:ext>
            </a:extLst>
          </p:cNvPr>
          <p:cNvPicPr>
            <a:picLocks noChangeAspect="1"/>
          </p:cNvPicPr>
          <p:nvPr/>
        </p:nvPicPr>
        <p:blipFill rotWithShape="1">
          <a:blip r:embed="rId2">
            <a:alphaModFix amt="50000"/>
            <a:extLst/>
          </a:blip>
          <a:srcRect t="19185" b="24565"/>
          <a:stretch/>
        </p:blipFill>
        <p:spPr>
          <a:xfrm>
            <a:off x="0" y="0"/>
            <a:ext cx="9143980" cy="5143490"/>
          </a:xfrm>
          <a:prstGeom prst="rect">
            <a:avLst/>
          </a:prstGeom>
        </p:spPr>
      </p:pic>
      <p:sp>
        <p:nvSpPr>
          <p:cNvPr id="6" name="Title 1">
            <a:extLst>
              <a:ext uri="{FF2B5EF4-FFF2-40B4-BE49-F238E27FC236}">
                <a16:creationId xmlns:a16="http://schemas.microsoft.com/office/drawing/2014/main" id="{072D170B-98A7-9B44-93CF-2D7CB839A05E}"/>
              </a:ext>
            </a:extLst>
          </p:cNvPr>
          <p:cNvSpPr>
            <a:spLocks noGrp="1"/>
          </p:cNvSpPr>
          <p:nvPr>
            <p:ph type="title"/>
          </p:nvPr>
        </p:nvSpPr>
        <p:spPr>
          <a:xfrm>
            <a:off x="1143000" y="841771"/>
            <a:ext cx="6858000" cy="2175389"/>
          </a:xfrm>
        </p:spPr>
        <p:txBody>
          <a:bodyPr vert="horz" lIns="91440" tIns="45720" rIns="91440" bIns="45720" rtlCol="0" anchor="b">
            <a:normAutofit/>
          </a:bodyPr>
          <a:lstStyle/>
          <a:p>
            <a:pPr algn="ctr" defTabSz="914400">
              <a:lnSpc>
                <a:spcPct val="90000"/>
              </a:lnSpc>
            </a:pPr>
            <a:r>
              <a:rPr lang="en-US" sz="6000" dirty="0">
                <a:solidFill>
                  <a:schemeClr val="tx1"/>
                </a:solidFill>
                <a:ea typeface="+mj-ea"/>
                <a:cs typeface="+mj-cs"/>
              </a:rPr>
              <a:t>Please go to </a:t>
            </a:r>
            <a:r>
              <a:rPr lang="en-US" sz="6000" dirty="0" err="1">
                <a:solidFill>
                  <a:schemeClr val="tx1"/>
                </a:solidFill>
                <a:ea typeface="+mj-ea"/>
                <a:cs typeface="+mj-cs"/>
              </a:rPr>
              <a:t>www.kahoot.com</a:t>
            </a:r>
            <a:endParaRPr lang="en-US" sz="6000" dirty="0">
              <a:solidFill>
                <a:schemeClr val="tx1"/>
              </a:solidFill>
              <a:ea typeface="+mj-ea"/>
              <a:cs typeface="+mj-cs"/>
            </a:endParaRPr>
          </a:p>
        </p:txBody>
      </p:sp>
    </p:spTree>
    <p:extLst>
      <p:ext uri="{BB962C8B-B14F-4D97-AF65-F5344CB8AC3E}">
        <p14:creationId xmlns:p14="http://schemas.microsoft.com/office/powerpoint/2010/main" val="3748887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a:t>
            </a:r>
            <a:endParaRPr lang="en-US" dirty="0"/>
          </a:p>
        </p:txBody>
      </p:sp>
      <p:sp>
        <p:nvSpPr>
          <p:cNvPr id="3" name="Text Placeholder 2"/>
          <p:cNvSpPr>
            <a:spLocks noGrp="1"/>
          </p:cNvSpPr>
          <p:nvPr>
            <p:ph type="body" sz="quarter" idx="14"/>
          </p:nvPr>
        </p:nvSpPr>
        <p:spPr/>
        <p:txBody>
          <a:bodyPr/>
          <a:lstStyle/>
          <a:p>
            <a:r>
              <a:rPr lang="en-US" dirty="0" smtClean="0"/>
              <a:t>Use the same nick name during all the games</a:t>
            </a:r>
          </a:p>
          <a:p>
            <a:endParaRPr lang="en-US" dirty="0"/>
          </a:p>
        </p:txBody>
      </p:sp>
      <p:sp>
        <p:nvSpPr>
          <p:cNvPr id="4" name="Slide Number Placeholder 3"/>
          <p:cNvSpPr>
            <a:spLocks noGrp="1"/>
          </p:cNvSpPr>
          <p:nvPr>
            <p:ph type="sldNum" sz="quarter" idx="12"/>
          </p:nvPr>
        </p:nvSpPr>
        <p:spPr/>
        <p:txBody>
          <a:bodyPr/>
          <a:lstStyle/>
          <a:p>
            <a:fld id="{993221B0-C4CD-1546-9E62-A4249094014D}" type="slidenum">
              <a:rPr lang="en-GB" smtClean="0"/>
              <a:pPr/>
              <a:t>4</a:t>
            </a:fld>
            <a:endParaRPr lang="en-GB" dirty="0"/>
          </a:p>
        </p:txBody>
      </p:sp>
    </p:spTree>
    <p:extLst>
      <p:ext uri="{BB962C8B-B14F-4D97-AF65-F5344CB8AC3E}">
        <p14:creationId xmlns:p14="http://schemas.microsoft.com/office/powerpoint/2010/main" val="3929017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5</a:t>
            </a:fld>
            <a:endParaRPr lang="en-GB" dirty="0"/>
          </a:p>
        </p:txBody>
      </p:sp>
      <p:pic>
        <p:nvPicPr>
          <p:cNvPr id="1030" name="Picture 6" descr="Joining a live Kahoot! game: new mobile app or kahoot.it? | Kaho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167"/>
            <a:ext cx="9144000" cy="5171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2458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 Rules of writing</a:t>
            </a:r>
            <a:endParaRPr lang="en-US" dirty="0"/>
          </a:p>
        </p:txBody>
      </p:sp>
      <p:sp>
        <p:nvSpPr>
          <p:cNvPr id="3" name="Text Placeholder 2"/>
          <p:cNvSpPr>
            <a:spLocks noGrp="1"/>
          </p:cNvSpPr>
          <p:nvPr>
            <p:ph type="body" sz="quarter" idx="14"/>
          </p:nvPr>
        </p:nvSpPr>
        <p:spPr/>
        <p:txBody>
          <a:bodyPr/>
          <a:lstStyle/>
          <a:p>
            <a:endParaRPr lang="en-US" dirty="0"/>
          </a:p>
        </p:txBody>
      </p:sp>
      <p:sp>
        <p:nvSpPr>
          <p:cNvPr id="4" name="Slide Number Placeholder 3"/>
          <p:cNvSpPr>
            <a:spLocks noGrp="1"/>
          </p:cNvSpPr>
          <p:nvPr>
            <p:ph type="sldNum" sz="quarter" idx="12"/>
          </p:nvPr>
        </p:nvSpPr>
        <p:spPr/>
        <p:txBody>
          <a:bodyPr/>
          <a:lstStyle/>
          <a:p>
            <a:fld id="{993221B0-C4CD-1546-9E62-A4249094014D}" type="slidenum">
              <a:rPr lang="en-GB" smtClean="0"/>
              <a:pPr/>
              <a:t>6</a:t>
            </a:fld>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087" y="1034193"/>
            <a:ext cx="6766262" cy="3525100"/>
          </a:xfrm>
          <a:prstGeom prst="rect">
            <a:avLst/>
          </a:prstGeom>
        </p:spPr>
      </p:pic>
    </p:spTree>
    <p:extLst>
      <p:ext uri="{BB962C8B-B14F-4D97-AF65-F5344CB8AC3E}">
        <p14:creationId xmlns:p14="http://schemas.microsoft.com/office/powerpoint/2010/main" val="31471085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 Rules of writing</a:t>
            </a:r>
            <a:endParaRPr lang="en-US" dirty="0"/>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7</a:t>
            </a:fld>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266" y="953170"/>
            <a:ext cx="6215904" cy="3643805"/>
          </a:xfrm>
          <a:prstGeom prst="rect">
            <a:avLst/>
          </a:prstGeom>
        </p:spPr>
      </p:pic>
    </p:spTree>
    <p:extLst>
      <p:ext uri="{BB962C8B-B14F-4D97-AF65-F5344CB8AC3E}">
        <p14:creationId xmlns:p14="http://schemas.microsoft.com/office/powerpoint/2010/main" val="36793733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 Rules of writing</a:t>
            </a:r>
            <a:endParaRPr lang="en-US" dirty="0"/>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8</a:t>
            </a:fld>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1383" y="1068633"/>
            <a:ext cx="6166533" cy="3545756"/>
          </a:xfrm>
          <a:prstGeom prst="rect">
            <a:avLst/>
          </a:prstGeom>
        </p:spPr>
      </p:pic>
    </p:spTree>
    <p:extLst>
      <p:ext uri="{BB962C8B-B14F-4D97-AF65-F5344CB8AC3E}">
        <p14:creationId xmlns:p14="http://schemas.microsoft.com/office/powerpoint/2010/main" val="144273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 Rules of writing</a:t>
            </a:r>
            <a:endParaRPr lang="en-US" dirty="0"/>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9</a:t>
            </a:fld>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542" y="895203"/>
            <a:ext cx="6395352" cy="3719186"/>
          </a:xfrm>
          <a:prstGeom prst="rect">
            <a:avLst/>
          </a:prstGeom>
        </p:spPr>
      </p:pic>
    </p:spTree>
    <p:extLst>
      <p:ext uri="{BB962C8B-B14F-4D97-AF65-F5344CB8AC3E}">
        <p14:creationId xmlns:p14="http://schemas.microsoft.com/office/powerpoint/2010/main" val="10051971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U">
      <a:dk1>
        <a:srgbClr val="000000"/>
      </a:dk1>
      <a:lt1>
        <a:srgbClr val="FFFFFF"/>
      </a:lt1>
      <a:dk2>
        <a:srgbClr val="00416B"/>
      </a:dk2>
      <a:lt2>
        <a:srgbClr val="FFFFFF"/>
      </a:lt2>
      <a:accent1>
        <a:srgbClr val="EE7623"/>
      </a:accent1>
      <a:accent2>
        <a:srgbClr val="00416B"/>
      </a:accent2>
      <a:accent3>
        <a:srgbClr val="5B6670"/>
      </a:accent3>
      <a:accent4>
        <a:srgbClr val="3CB3E5"/>
      </a:accent4>
      <a:accent5>
        <a:srgbClr val="76BC20"/>
      </a:accent5>
      <a:accent6>
        <a:srgbClr val="F5AD7B"/>
      </a:accent6>
      <a:hlink>
        <a:srgbClr val="000000"/>
      </a:hlink>
      <a:folHlink>
        <a:srgbClr val="000000"/>
      </a:folHlink>
    </a:clrScheme>
    <a:fontScheme name="Breda University">
      <a:majorFont>
        <a:latin typeface="Open Sans Semi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oAutofit/>
      </a:bodyPr>
      <a:lstStyle>
        <a:defPPr algn="l">
          <a:defRPr/>
        </a:defPPr>
      </a:lstStyle>
    </a:txDef>
  </a:objectDefaults>
  <a:extraClrSchemeLst/>
  <a:extLst>
    <a:ext uri="{05A4C25C-085E-4340-85A3-A5531E510DB2}">
      <thm15:themeFamily xmlns:thm15="http://schemas.microsoft.com/office/thememl/2012/main" name="REA008-1 BU PPT Basis SD_v1.9" id="{5F2250B9-ADC0-AC48-8FF4-D4D248BCDA6F}" vid="{A26E9EE4-F003-984F-A989-755333216F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F6E8E47F482084690F09E108FDBAEC7" ma:contentTypeVersion="13" ma:contentTypeDescription="Create a new document." ma:contentTypeScope="" ma:versionID="16992b86eb751f149a5c98b7af48029e">
  <xsd:schema xmlns:xsd="http://www.w3.org/2001/XMLSchema" xmlns:xs="http://www.w3.org/2001/XMLSchema" xmlns:p="http://schemas.microsoft.com/office/2006/metadata/properties" xmlns:ns3="66b029fd-0ea1-4d8c-91bb-94993490c338" xmlns:ns4="50d4ea4f-6821-46cd-985e-aa6592492c3c" targetNamespace="http://schemas.microsoft.com/office/2006/metadata/properties" ma:root="true" ma:fieldsID="e6ca46374d727ce3aa8df1ea5ca7e185" ns3:_="" ns4:_="">
    <xsd:import namespace="66b029fd-0ea1-4d8c-91bb-94993490c338"/>
    <xsd:import namespace="50d4ea4f-6821-46cd-985e-aa6592492c3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4:SharedWithUsers" minOccurs="0"/>
                <xsd:element ref="ns4:SharedWithDetails" minOccurs="0"/>
                <xsd:element ref="ns4:SharingHintHash" minOccurs="0"/>
                <xsd:element ref="ns3:MediaServiceAutoKeyPoints" minOccurs="0"/>
                <xsd:element ref="ns3:MediaServiceKeyPoints" minOccurs="0"/>
                <xsd:element ref="ns3:MediaServiceGenerationTime" minOccurs="0"/>
                <xsd:element ref="ns3:MediaServiceEventHashCode" minOccurs="0"/>
                <xsd:element ref="ns3:MediaServiceOCR"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b029fd-0ea1-4d8c-91bb-94993490c3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0d4ea4f-6821-46cd-985e-aa6592492c3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0BFB4FD-D168-418D-AE86-0E7573CFC7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b029fd-0ea1-4d8c-91bb-94993490c338"/>
    <ds:schemaRef ds:uri="50d4ea4f-6821-46cd-985e-aa6592492c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A1EE9E0-4634-4FF6-AF93-3D03F2E77EB1}">
  <ds:schemaRefs>
    <ds:schemaRef ds:uri="http://schemas.microsoft.com/sharepoint/v3/contenttype/forms"/>
  </ds:schemaRefs>
</ds:datastoreItem>
</file>

<file path=customXml/itemProps3.xml><?xml version="1.0" encoding="utf-8"?>
<ds:datastoreItem xmlns:ds="http://schemas.openxmlformats.org/officeDocument/2006/customXml" ds:itemID="{B40F2F83-E25E-468D-8F97-A74E298EE716}">
  <ds:schemaRefs>
    <ds:schemaRef ds:uri="http://schemas.microsoft.com/office/infopath/2007/PartnerControls"/>
    <ds:schemaRef ds:uri="http://purl.org/dc/elements/1.1/"/>
    <ds:schemaRef ds:uri="66b029fd-0ea1-4d8c-91bb-94993490c338"/>
    <ds:schemaRef ds:uri="http://schemas.microsoft.com/office/2006/metadata/properties"/>
    <ds:schemaRef ds:uri="50d4ea4f-6821-46cd-985e-aa6592492c3c"/>
    <ds:schemaRef ds:uri="http://purl.org/dc/terms/"/>
    <ds:schemaRef ds:uri="http://schemas.microsoft.com/office/2006/documentManagement/type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BUAS PPT Basis</Template>
  <TotalTime>328</TotalTime>
  <Words>403</Words>
  <Application>Microsoft Office PowerPoint</Application>
  <PresentationFormat>On-screen Show (16:9)</PresentationFormat>
  <Paragraphs>64</Paragraphs>
  <Slides>27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Open Sans</vt:lpstr>
      <vt:lpstr>Open Sans Light</vt:lpstr>
      <vt:lpstr>Open Sans Semibold</vt:lpstr>
      <vt:lpstr>System Font Regular</vt:lpstr>
      <vt:lpstr>Office Theme</vt:lpstr>
      <vt:lpstr>DATA LAB - 3</vt:lpstr>
      <vt:lpstr>Today’s agenda</vt:lpstr>
      <vt:lpstr>Please go to www.kahoot.com</vt:lpstr>
      <vt:lpstr>Rule!!!</vt:lpstr>
      <vt:lpstr>PowerPoint Presentation</vt:lpstr>
      <vt:lpstr>1.0. Rules of writing</vt:lpstr>
      <vt:lpstr>1.0. Rules of writing</vt:lpstr>
      <vt:lpstr>1.0. Rules of writing</vt:lpstr>
      <vt:lpstr>1.0. Rules of writing</vt:lpstr>
      <vt:lpstr>1.0. Rules of writing</vt:lpstr>
      <vt:lpstr>1.0. Rules of writing</vt:lpstr>
      <vt:lpstr>1.0. Rules of writing</vt:lpstr>
      <vt:lpstr>1.0. Rules of writing</vt:lpstr>
      <vt:lpstr>1.0. Rules of writing</vt:lpstr>
      <vt:lpstr>1.0. Rules of writing</vt:lpstr>
      <vt:lpstr>PowerPoint Presentation</vt:lpstr>
      <vt:lpstr>2.0. Bias-free language </vt:lpstr>
      <vt:lpstr>2.0. Bias-free language </vt:lpstr>
      <vt:lpstr>2.0. Bias-free language </vt:lpstr>
      <vt:lpstr>2.0. Bias-free language </vt:lpstr>
      <vt:lpstr>2.0. Bias-free language </vt:lpstr>
      <vt:lpstr>2.0. Bias-free language </vt:lpstr>
      <vt:lpstr>2.0. Bias-free language </vt:lpstr>
      <vt:lpstr>2.0. Bias-free language </vt:lpstr>
      <vt:lpstr>2.0. Bias-free language </vt:lpstr>
      <vt:lpstr> 2.0. Bias-free language  </vt:lpstr>
      <vt:lpstr>PowerPoint Presentation</vt:lpstr>
    </vt:vector>
  </TitlesOfParts>
  <Manager/>
  <Company>NHTV</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decision making game</dc:title>
  <dc:subject/>
  <dc:creator>Kozlova, Zhanna</dc:creator>
  <cp:keywords/>
  <dc:description/>
  <cp:lastModifiedBy>Kozlova, Zhanna</cp:lastModifiedBy>
  <cp:revision>14</cp:revision>
  <dcterms:created xsi:type="dcterms:W3CDTF">2020-11-12T16:13:38Z</dcterms:created>
  <dcterms:modified xsi:type="dcterms:W3CDTF">2021-09-13T15:54:36Z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0x0101006F6E8E47F482084690F09E108FDBAEC7</vt:lpwstr>
  </property>
</Properties>
</file>